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  <p:sldId id="264" r:id="rId3"/>
    <p:sldId id="265" r:id="rId4"/>
    <p:sldId id="258" r:id="rId5"/>
    <p:sldId id="259" r:id="rId6"/>
    <p:sldId id="266" r:id="rId7"/>
    <p:sldId id="267" r:id="rId8"/>
    <p:sldId id="268" r:id="rId9"/>
    <p:sldId id="257" r:id="rId10"/>
    <p:sldId id="260" r:id="rId11"/>
    <p:sldId id="261" r:id="rId12"/>
    <p:sldId id="263" r:id="rId13"/>
    <p:sldId id="26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52"/>
    <p:restoredTop sz="94679"/>
  </p:normalViewPr>
  <p:slideViewPr>
    <p:cSldViewPr snapToGrid="0">
      <p:cViewPr varScale="1">
        <p:scale>
          <a:sx n="115" d="100"/>
          <a:sy n="115" d="100"/>
        </p:scale>
        <p:origin x="24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DCF58-FDAB-3C4D-A027-8CB7D529A11B}" type="datetimeFigureOut">
              <a:rPr lang="en-NP" smtClean="0"/>
              <a:t>25/03/2024</a:t>
            </a:fld>
            <a:endParaRPr lang="en-NP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1F8E6-527F-EE4A-982C-35FA68904927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2149584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DCF58-FDAB-3C4D-A027-8CB7D529A11B}" type="datetimeFigureOut">
              <a:rPr lang="en-NP" smtClean="0"/>
              <a:t>25/03/2024</a:t>
            </a:fld>
            <a:endParaRPr lang="en-N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1F8E6-527F-EE4A-982C-35FA68904927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676123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DCF58-FDAB-3C4D-A027-8CB7D529A11B}" type="datetimeFigureOut">
              <a:rPr lang="en-NP" smtClean="0"/>
              <a:t>25/03/2024</a:t>
            </a:fld>
            <a:endParaRPr lang="en-N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1F8E6-527F-EE4A-982C-35FA68904927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1903800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DCF58-FDAB-3C4D-A027-8CB7D529A11B}" type="datetimeFigureOut">
              <a:rPr lang="en-NP" smtClean="0"/>
              <a:t>25/03/2024</a:t>
            </a:fld>
            <a:endParaRPr lang="en-NP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1F8E6-527F-EE4A-982C-35FA68904927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2625432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DCF58-FDAB-3C4D-A027-8CB7D529A11B}" type="datetimeFigureOut">
              <a:rPr lang="en-NP" smtClean="0"/>
              <a:t>25/03/2024</a:t>
            </a:fld>
            <a:endParaRPr lang="en-NP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1F8E6-527F-EE4A-982C-35FA68904927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3048597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DCF58-FDAB-3C4D-A027-8CB7D529A11B}" type="datetimeFigureOut">
              <a:rPr lang="en-NP" smtClean="0"/>
              <a:t>25/03/2024</a:t>
            </a:fld>
            <a:endParaRPr lang="en-NP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1F8E6-527F-EE4A-982C-35FA68904927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3845431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DCF58-FDAB-3C4D-A027-8CB7D529A11B}" type="datetimeFigureOut">
              <a:rPr lang="en-NP" smtClean="0"/>
              <a:t>25/03/2024</a:t>
            </a:fld>
            <a:endParaRPr lang="en-NP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1F8E6-527F-EE4A-982C-35FA68904927}" type="slidenum">
              <a:rPr lang="en-NP" smtClean="0"/>
              <a:t>‹#›</a:t>
            </a:fld>
            <a:endParaRPr lang="en-NP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062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DCF58-FDAB-3C4D-A027-8CB7D529A11B}" type="datetimeFigureOut">
              <a:rPr lang="en-NP" smtClean="0"/>
              <a:t>25/03/2024</a:t>
            </a:fld>
            <a:endParaRPr lang="en-NP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1F8E6-527F-EE4A-982C-35FA68904927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2904977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DCF58-FDAB-3C4D-A027-8CB7D529A11B}" type="datetimeFigureOut">
              <a:rPr lang="en-NP" smtClean="0"/>
              <a:t>25/03/2024</a:t>
            </a:fld>
            <a:endParaRPr lang="en-NP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1F8E6-527F-EE4A-982C-35FA68904927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2481805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DCF58-FDAB-3C4D-A027-8CB7D529A11B}" type="datetimeFigureOut">
              <a:rPr lang="en-NP" smtClean="0"/>
              <a:t>25/03/2024</a:t>
            </a:fld>
            <a:endParaRPr lang="en-NP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NP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1F8E6-527F-EE4A-982C-35FA68904927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951166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EEDCF58-FDAB-3C4D-A027-8CB7D529A11B}" type="datetimeFigureOut">
              <a:rPr lang="en-NP" smtClean="0"/>
              <a:t>25/03/2024</a:t>
            </a:fld>
            <a:endParaRPr lang="en-NP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NP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1F8E6-527F-EE4A-982C-35FA68904927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1968357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EEDCF58-FDAB-3C4D-A027-8CB7D529A11B}" type="datetimeFigureOut">
              <a:rPr lang="en-NP" smtClean="0"/>
              <a:t>25/03/2024</a:t>
            </a:fld>
            <a:endParaRPr lang="en-N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N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A11F8E6-527F-EE4A-982C-35FA68904927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1650587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kopoLzvh5jY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BAA4F-0B7D-855D-9268-CFFF413542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P" dirty="0"/>
              <a:t>Fundamental of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8682775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980FEAD-0283-7808-E406-B0BA27C48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295" y="186599"/>
            <a:ext cx="10963409" cy="511194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D7CD11-F19D-DC9F-236F-A9451C3AACC1}"/>
              </a:ext>
            </a:extLst>
          </p:cNvPr>
          <p:cNvSpPr txBox="1"/>
          <p:nvPr/>
        </p:nvSpPr>
        <p:spPr>
          <a:xfrm>
            <a:off x="10173296" y="5751550"/>
            <a:ext cx="1953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edureka</a:t>
            </a:r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29620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28127DD4-4FBB-0656-A3C8-048BDB6ECE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2334" y="653143"/>
            <a:ext cx="5967332" cy="517039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7974D6-F038-8552-C280-D2A71A5BBBB9}"/>
              </a:ext>
            </a:extLst>
          </p:cNvPr>
          <p:cNvSpPr txBox="1"/>
          <p:nvPr/>
        </p:nvSpPr>
        <p:spPr>
          <a:xfrm>
            <a:off x="7324531" y="653143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P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054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a mathematical equation&#10;&#10;Description automatically generated">
            <a:extLst>
              <a:ext uri="{FF2B5EF4-FFF2-40B4-BE49-F238E27FC236}">
                <a16:creationId xmlns:a16="http://schemas.microsoft.com/office/drawing/2014/main" id="{B376AAA9-8F1F-5302-CF6D-48EE93E728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9428" y="230899"/>
            <a:ext cx="10297395" cy="55459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2C4E82-242F-2B70-955B-071F407CB8E0}"/>
              </a:ext>
            </a:extLst>
          </p:cNvPr>
          <p:cNvSpPr txBox="1"/>
          <p:nvPr/>
        </p:nvSpPr>
        <p:spPr>
          <a:xfrm>
            <a:off x="7325475" y="6257769"/>
            <a:ext cx="4866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=CtsRRUddV2s</a:t>
            </a:r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292729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network&#10;&#10;Description automatically generated with medium confidence">
            <a:extLst>
              <a:ext uri="{FF2B5EF4-FFF2-40B4-BE49-F238E27FC236}">
                <a16:creationId xmlns:a16="http://schemas.microsoft.com/office/drawing/2014/main" id="{0B73A963-4BEA-3F93-97F1-53F1050017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8726" y="871528"/>
            <a:ext cx="7669763" cy="510006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7661EA-CC0F-3192-F0AD-EA267030FB01}"/>
              </a:ext>
            </a:extLst>
          </p:cNvPr>
          <p:cNvSpPr txBox="1"/>
          <p:nvPr/>
        </p:nvSpPr>
        <p:spPr>
          <a:xfrm>
            <a:off x="5402646" y="886407"/>
            <a:ext cx="1641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P" sz="2800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346150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48DF7-D340-7C93-20C5-8C13F2CD7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P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BFF3F-B6E5-14DB-D601-EDEF4EDEC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P" sz="2400" dirty="0"/>
              <a:t>Subset of AI</a:t>
            </a:r>
          </a:p>
          <a:p>
            <a:r>
              <a:rPr lang="en-NP" sz="2400" dirty="0"/>
              <a:t>Computers perform tasks without explicit instructions</a:t>
            </a:r>
          </a:p>
          <a:p>
            <a:r>
              <a:rPr lang="en-NP" sz="2400" dirty="0"/>
              <a:t>Algorithms learn from data and can even generalize to unseen data</a:t>
            </a:r>
          </a:p>
          <a:p>
            <a:r>
              <a:rPr lang="en-NP" sz="2400" dirty="0"/>
              <a:t>Applied widely: computer vision, speech recognition, email filtering, agriculture, medicine, natural language processing (ChatGPT)</a:t>
            </a:r>
          </a:p>
        </p:txBody>
      </p:sp>
    </p:spTree>
    <p:extLst>
      <p:ext uri="{BB962C8B-B14F-4D97-AF65-F5344CB8AC3E}">
        <p14:creationId xmlns:p14="http://schemas.microsoft.com/office/powerpoint/2010/main" val="113266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CE80509B-F068-9EC0-4FBF-74FAE5358F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320" y="882320"/>
            <a:ext cx="5093359" cy="509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488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7E2C67D2-C8E0-3D17-0026-2196A9BB9D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355" y="663704"/>
            <a:ext cx="11263577" cy="525190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F2997F-E360-3A5C-8283-661784C13063}"/>
              </a:ext>
            </a:extLst>
          </p:cNvPr>
          <p:cNvSpPr txBox="1"/>
          <p:nvPr/>
        </p:nvSpPr>
        <p:spPr>
          <a:xfrm>
            <a:off x="10217021" y="5915608"/>
            <a:ext cx="1685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edureka</a:t>
            </a:r>
            <a:endParaRPr lang="en-NP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F7C188-096B-2680-7C40-1FCB315FF8FF}"/>
              </a:ext>
            </a:extLst>
          </p:cNvPr>
          <p:cNvSpPr txBox="1"/>
          <p:nvPr/>
        </p:nvSpPr>
        <p:spPr>
          <a:xfrm>
            <a:off x="7576457" y="5915608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129287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50628D02-163D-4D96-C5C1-3BDB570466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4283" y="365125"/>
            <a:ext cx="11003433" cy="513060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39E53B-E676-E7B7-A6C0-FA1539EC6D08}"/>
              </a:ext>
            </a:extLst>
          </p:cNvPr>
          <p:cNvSpPr txBox="1"/>
          <p:nvPr/>
        </p:nvSpPr>
        <p:spPr>
          <a:xfrm>
            <a:off x="10135975" y="5603033"/>
            <a:ext cx="1953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edureka</a:t>
            </a:r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29186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8509D-DDE5-7AA4-F245-925A53E96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P" dirty="0"/>
              <a:t>Examples of 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2BA48-049D-B247-B269-E488045D6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P" sz="2400" dirty="0"/>
              <a:t>Email Spam Detetection</a:t>
            </a:r>
          </a:p>
          <a:p>
            <a:r>
              <a:rPr lang="en-NP" sz="2400" dirty="0"/>
              <a:t>Medical Diagnosis using patient data to train t</a:t>
            </a:r>
            <a:r>
              <a:rPr lang="en-US" sz="2400" dirty="0"/>
              <a:t>he</a:t>
            </a:r>
            <a:r>
              <a:rPr lang="en-NP" sz="2400" dirty="0"/>
              <a:t> model to accurately predict the presence or absence of particular disease or condition based on the input features</a:t>
            </a:r>
          </a:p>
          <a:p>
            <a:r>
              <a:rPr lang="en-NP" sz="2400" dirty="0"/>
              <a:t>Image Classification: training using labeled image</a:t>
            </a:r>
            <a:r>
              <a:rPr lang="en-US" sz="2400" dirty="0"/>
              <a:t>s</a:t>
            </a:r>
            <a:r>
              <a:rPr lang="en-NP" sz="2400" dirty="0"/>
              <a:t> (e.g cat, dog, car)</a:t>
            </a:r>
          </a:p>
          <a:p>
            <a:r>
              <a:rPr lang="en-NP" sz="2400" dirty="0"/>
              <a:t>Language Translation</a:t>
            </a:r>
          </a:p>
          <a:p>
            <a:endParaRPr lang="en-NP" dirty="0"/>
          </a:p>
          <a:p>
            <a:pPr marL="0" indent="0">
              <a:buNone/>
            </a:pPr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2200562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8509D-DDE5-7AA4-F245-925A53E96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P" dirty="0"/>
              <a:t>Examples of 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2BA48-049D-B247-B269-E488045D6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P" sz="2400" dirty="0"/>
              <a:t>Clustering algorithms to point similar data (K-Means Clustering)</a:t>
            </a:r>
          </a:p>
          <a:p>
            <a:r>
              <a:rPr lang="en-NP" sz="2400" dirty="0"/>
              <a:t>Anomaly Detection by identifying instances in a dataset that deviate significa</a:t>
            </a:r>
            <a:r>
              <a:rPr lang="en-US" sz="2400" dirty="0"/>
              <a:t>n</a:t>
            </a:r>
            <a:r>
              <a:rPr lang="en-NP" sz="2400" dirty="0"/>
              <a:t>tly from the norm. </a:t>
            </a:r>
          </a:p>
          <a:p>
            <a:r>
              <a:rPr lang="en-NP" sz="2400" dirty="0"/>
              <a:t>Generative Modeling (like ChatGPT, however it can fine-tuned on supervised tasks if needed)</a:t>
            </a:r>
          </a:p>
          <a:p>
            <a:pPr marL="0" indent="0">
              <a:buNone/>
            </a:pPr>
            <a:endParaRPr lang="en-NP" dirty="0"/>
          </a:p>
          <a:p>
            <a:pPr marL="0" indent="0">
              <a:buNone/>
            </a:pPr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2092615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439C5-5A7C-BED5-3755-0F0FAD9A8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NP" dirty="0"/>
              <a:t>xample of reinforcement learning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690873-0657-9C02-4794-73D17880C20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231136" y="3119540"/>
            <a:ext cx="1164113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P" sz="2400" dirty="0"/>
              <a:t>Games Examples: AlphaGo, OpenAI’s Dota2</a:t>
            </a:r>
          </a:p>
          <a:p>
            <a:r>
              <a:rPr lang="en-NP" sz="2400" dirty="0"/>
              <a:t>Robotics: robots might learn to grasp objects or navigate through </a:t>
            </a:r>
            <a:r>
              <a:rPr lang="en-US" sz="2400" dirty="0"/>
              <a:t>a </a:t>
            </a:r>
            <a:r>
              <a:rPr lang="en-NP" sz="2400" dirty="0"/>
              <a:t>cluttered environment</a:t>
            </a:r>
          </a:p>
          <a:p>
            <a:r>
              <a:rPr lang="en-NP" sz="2400" dirty="0"/>
              <a:t>Recomme</a:t>
            </a:r>
            <a:r>
              <a:rPr lang="en-US" sz="2400" dirty="0"/>
              <a:t>n</a:t>
            </a:r>
            <a:r>
              <a:rPr lang="en-NP" sz="2400" dirty="0"/>
              <a:t>dation Systems</a:t>
            </a:r>
          </a:p>
          <a:p>
            <a:endParaRPr lang="en-NP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66F8AB-27BB-64DE-CE97-6FD0065E0DFB}"/>
              </a:ext>
            </a:extLst>
          </p:cNvPr>
          <p:cNvSpPr txBox="1"/>
          <p:nvPr/>
        </p:nvSpPr>
        <p:spPr>
          <a:xfrm>
            <a:off x="2231136" y="2380876"/>
            <a:ext cx="371435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Reward for Certain Actions!</a:t>
            </a:r>
          </a:p>
          <a:p>
            <a:endParaRPr lang="en-NP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7F5E47-CF1E-7B48-C3A5-2DFE433F8175}"/>
              </a:ext>
            </a:extLst>
          </p:cNvPr>
          <p:cNvSpPr txBox="1"/>
          <p:nvPr/>
        </p:nvSpPr>
        <p:spPr>
          <a:xfrm>
            <a:off x="3685917" y="4981588"/>
            <a:ext cx="4820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https://www.youtube.com/watch?v=kopoLzvh5jY</a:t>
            </a:r>
            <a:endParaRPr lang="en-US" dirty="0"/>
          </a:p>
          <a:p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18973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build="p"/>
      <p:bldP spid="6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274572B-D911-F5E3-9559-775E21923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272" y="608965"/>
            <a:ext cx="11043455" cy="514926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53E72D-DECC-44D0-EC23-803B6696412B}"/>
              </a:ext>
            </a:extLst>
          </p:cNvPr>
          <p:cNvSpPr txBox="1"/>
          <p:nvPr/>
        </p:nvSpPr>
        <p:spPr>
          <a:xfrm>
            <a:off x="10189029" y="6018245"/>
            <a:ext cx="1685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edureka</a:t>
            </a:r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339308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{4814DF24-832B-8B43-B561-0B3326DA81FD}tf10001120</Template>
  <TotalTime>255</TotalTime>
  <Words>224</Words>
  <Application>Microsoft Macintosh PowerPoint</Application>
  <PresentationFormat>Widescreen</PresentationFormat>
  <Paragraphs>28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Gill Sans MT</vt:lpstr>
      <vt:lpstr>Parcel</vt:lpstr>
      <vt:lpstr>Fundamental of Machine Learning</vt:lpstr>
      <vt:lpstr>Machine Learning</vt:lpstr>
      <vt:lpstr>PowerPoint Presentation</vt:lpstr>
      <vt:lpstr>PowerPoint Presentation</vt:lpstr>
      <vt:lpstr>PowerPoint Presentation</vt:lpstr>
      <vt:lpstr>Examples of supervised learning</vt:lpstr>
      <vt:lpstr>Examples of unsupervised learning</vt:lpstr>
      <vt:lpstr>Example of reinforcement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 ML Approaches</dc:title>
  <dc:creator>Prashant Basnet</dc:creator>
  <cp:lastModifiedBy>Prashant Basnet</cp:lastModifiedBy>
  <cp:revision>3</cp:revision>
  <dcterms:created xsi:type="dcterms:W3CDTF">2024-03-25T09:06:41Z</dcterms:created>
  <dcterms:modified xsi:type="dcterms:W3CDTF">2024-03-25T13:39:19Z</dcterms:modified>
</cp:coreProperties>
</file>